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8"/>
  </p:notesMasterIdLst>
  <p:sldIdLst>
    <p:sldId id="256" r:id="rId2"/>
    <p:sldId id="549" r:id="rId3"/>
    <p:sldId id="587" r:id="rId4"/>
    <p:sldId id="550" r:id="rId5"/>
    <p:sldId id="551" r:id="rId6"/>
    <p:sldId id="552" r:id="rId7"/>
    <p:sldId id="553" r:id="rId8"/>
    <p:sldId id="554" r:id="rId9"/>
    <p:sldId id="555" r:id="rId10"/>
    <p:sldId id="558" r:id="rId11"/>
    <p:sldId id="588" r:id="rId12"/>
    <p:sldId id="589" r:id="rId13"/>
    <p:sldId id="560" r:id="rId14"/>
    <p:sldId id="561" r:id="rId15"/>
    <p:sldId id="592" r:id="rId16"/>
    <p:sldId id="590" r:id="rId17"/>
    <p:sldId id="562" r:id="rId18"/>
    <p:sldId id="586" r:id="rId19"/>
    <p:sldId id="591" r:id="rId20"/>
    <p:sldId id="563" r:id="rId21"/>
    <p:sldId id="593" r:id="rId22"/>
    <p:sldId id="565" r:id="rId23"/>
    <p:sldId id="574" r:id="rId24"/>
    <p:sldId id="566" r:id="rId25"/>
    <p:sldId id="567" r:id="rId26"/>
    <p:sldId id="568" r:id="rId27"/>
    <p:sldId id="569" r:id="rId28"/>
    <p:sldId id="594" r:id="rId29"/>
    <p:sldId id="595" r:id="rId30"/>
    <p:sldId id="596" r:id="rId31"/>
    <p:sldId id="572" r:id="rId32"/>
    <p:sldId id="597" r:id="rId33"/>
    <p:sldId id="573" r:id="rId34"/>
    <p:sldId id="598" r:id="rId35"/>
    <p:sldId id="599" r:id="rId36"/>
    <p:sldId id="575" r:id="rId37"/>
    <p:sldId id="600" r:id="rId38"/>
    <p:sldId id="577" r:id="rId39"/>
    <p:sldId id="578" r:id="rId40"/>
    <p:sldId id="583" r:id="rId41"/>
    <p:sldId id="579" r:id="rId42"/>
    <p:sldId id="580" r:id="rId43"/>
    <p:sldId id="581" r:id="rId44"/>
    <p:sldId id="602" r:id="rId45"/>
    <p:sldId id="582" r:id="rId46"/>
    <p:sldId id="564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5"/>
    <p:restoredTop sz="94706"/>
  </p:normalViewPr>
  <p:slideViewPr>
    <p:cSldViewPr>
      <p:cViewPr varScale="1">
        <p:scale>
          <a:sx n="171" d="100"/>
          <a:sy n="171" d="100"/>
        </p:scale>
        <p:origin x="3176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01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3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2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1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6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1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0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1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3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4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7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tiff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2352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2481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Jalees Nasir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994FE5A5-B5FB-8D40-8EEE-211947FE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983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Instructor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94774F31-7590-3449-8E6D-A98B7816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Teaching Assistants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5A4B7F7-FB9E-F04E-9D2F-D6458E33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Ashraf Bazan</a:t>
            </a:r>
          </a:p>
        </p:txBody>
      </p:sp>
      <p:pic>
        <p:nvPicPr>
          <p:cNvPr id="12" name="Picture 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2BF50B-18ED-4740-86EA-50FD1F21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06" y="4293096"/>
            <a:ext cx="1897239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498269-5E25-4F46-A542-20D4CF44E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4293096"/>
            <a:ext cx="1844824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75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56AE45-DCE5-424D-99DE-CEE23110B0A6}"/>
              </a:ext>
            </a:extLst>
          </p:cNvPr>
          <p:cNvSpPr txBox="1"/>
          <p:nvPr/>
        </p:nvSpPr>
        <p:spPr>
          <a:xfrm>
            <a:off x="467544" y="1580599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Human Genetics Week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69486-64B8-824E-8B30-432975CB9189}"/>
              </a:ext>
            </a:extLst>
          </p:cNvPr>
          <p:cNvSpPr txBox="1"/>
          <p:nvPr/>
        </p:nvSpPr>
        <p:spPr>
          <a:xfrm>
            <a:off x="454234" y="278092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Analytics Guest Speakers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889E86-FBCF-9D43-89D3-40A24CD664EE}"/>
              </a:ext>
            </a:extLst>
          </p:cNvPr>
          <p:cNvSpPr txBox="1"/>
          <p:nvPr/>
        </p:nvSpPr>
        <p:spPr>
          <a:xfrm>
            <a:off x="450817" y="4063301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Pandemic Week</a:t>
            </a:r>
          </a:p>
        </p:txBody>
      </p:sp>
    </p:spTree>
    <p:extLst>
      <p:ext uri="{BB962C8B-B14F-4D97-AF65-F5344CB8AC3E}">
        <p14:creationId xmlns:p14="http://schemas.microsoft.com/office/powerpoint/2010/main" val="1961196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Biomedical Discovery &amp; Commercialization, Biochemistry,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Molecular Biology &amp; Genetics,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B24D04C-7A04-464B-860A-52B60E0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452431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Electronic Resources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 PPT files will be added to GitHub and A2L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 and videoconferencing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Key Google Documents: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Course Schedule &amp; Resources – links to all videos!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Flash Update Presentation Schedule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83792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Tuesdays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Lectures will be recorded in advance of each module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lectures and supplementary presentations.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Please attend Tuesday 12:30 pm sessions for live updates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updates will be recorded for later access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9209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 &amp; Fridays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take-home assignment due on Avenue to Learn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 will start at 2:30 pm with the course Teaching Assistants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sessions will be recorded for later access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AL2 Quizzes used for submission of Tutorial answers + multiple choice questions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all associated resources.</a:t>
            </a:r>
          </a:p>
        </p:txBody>
      </p:sp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73906B-57D7-EB48-97FD-437E1FA4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980728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0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80020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 the Flash Update Presentation Schedule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 &amp; Fridays!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71E2E7-B56E-254F-AA77-9DF1AC1E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69" y="3388417"/>
            <a:ext cx="7884368" cy="41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Essay Assignments</a:t>
            </a:r>
            <a:endParaRPr lang="en-US" sz="3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D33E5F-9BA1-4C4B-825F-480C7997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6264696" cy="272334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B2EB3E-E3CB-C342-8A96-45C6C1A57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86" y="3933056"/>
            <a:ext cx="6967488" cy="26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98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Grading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are available by appointment – see them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 exams!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0A5AB2-A06A-AE40-BA41-49B1B707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1681145"/>
            <a:ext cx="7020272" cy="20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BC92D3-E4C6-A74F-9552-D364292B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28349" y="764704"/>
            <a:ext cx="8136904" cy="258532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PhD in Deep-Sea Biology (</a:t>
            </a:r>
            <a:r>
              <a:rPr lang="en-US" sz="1800" dirty="0" err="1"/>
              <a:t>UVic</a:t>
            </a:r>
            <a:r>
              <a:rPr lang="en-US" sz="1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Sequenced the </a:t>
            </a:r>
            <a:r>
              <a:rPr lang="en-US" sz="1800" i="1" dirty="0"/>
              <a:t>Giardia lamblia </a:t>
            </a:r>
            <a:r>
              <a:rPr lang="en-US" sz="1800" dirty="0"/>
              <a:t>genome, leads the Comprehensive Antibiotic Resistance Database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2943671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Jalees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8349" y="4017838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UG degree in Chemical Biology (McMaster)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respiratory viruses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31B8505-AC14-9549-85C6-20F2E2B5C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59985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Ashraf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98746-E91D-314B-AB11-F0B1EB9FE2EA}"/>
              </a:ext>
            </a:extLst>
          </p:cNvPr>
          <p:cNvSpPr txBox="1"/>
          <p:nvPr/>
        </p:nvSpPr>
        <p:spPr>
          <a:xfrm>
            <a:off x="628349" y="5674022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MSc Biotechnology from the American University in Cairo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drug resistant infections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255454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&amp; tutorial details are tentative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3528" y="360085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4803498"/>
            <a:ext cx="6768752" cy="70788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live sessions, watch all recorded sessions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aspects of the course will require use of McMaster’s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64288" cy="3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4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7" name="Picture 6" descr="pubmed2.tiff">
            <a:extLst>
              <a:ext uri="{FF2B5EF4-FFF2-40B4-BE49-F238E27FC236}">
                <a16:creationId xmlns:a16="http://schemas.microsoft.com/office/drawing/2014/main" id="{63A2D392-CE33-A240-BEBB-0917808B8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28792" cy="32398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5508104" y="2006957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91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36245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10" name="Picture 9" descr="pubmed3.tiff">
            <a:extLst>
              <a:ext uri="{FF2B5EF4-FFF2-40B4-BE49-F238E27FC236}">
                <a16:creationId xmlns:a16="http://schemas.microsoft.com/office/drawing/2014/main" id="{5A2933C1-8742-AC48-941C-243185E61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5620339" cy="31683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1172694" y="376415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563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EF09B-52EE-0749-8843-F40A56FB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" y="1484784"/>
            <a:ext cx="8174043" cy="3431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575047" y="493893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libraryssl.lib.mcmaster.ca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F940-6719-2B47-BF9C-772F79F3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23625"/>
            <a:ext cx="8033071" cy="4178224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1187624" y="3224705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5553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A8DCD7-BF69-454C-8D3D-854D1586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84784"/>
            <a:ext cx="8028384" cy="41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190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-108520" y="5445224"/>
            <a:ext cx="1368152" cy="40662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8042B7-29A3-CA49-9F3B-FD94FCE3D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364432"/>
            <a:ext cx="4566738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694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0236E0-E11F-AB45-8F49-3C778482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1836757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E57F20A-E3B5-1D4F-9370-A798E5869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946564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E9BBA6-EF3F-605E-BF74-D5FC5F91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92424"/>
            <a:ext cx="7772400" cy="193012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A51443D-5892-0458-887A-15EA29EA8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73" y="3935618"/>
            <a:ext cx="7772400" cy="257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After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2957</TotalTime>
  <Words>1612</Words>
  <Application>Microsoft Macintosh PowerPoint</Application>
  <PresentationFormat>On-screen Show (4:3)</PresentationFormat>
  <Paragraphs>283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Times</vt:lpstr>
      <vt:lpstr>Times New Roman</vt:lpstr>
      <vt:lpstr>DalhousieTemplate</vt:lpstr>
      <vt:lpstr>Biochem 3BP3  Practical Bioinformatics in the Genomics Era</vt:lpstr>
      <vt:lpstr>PowerPoint Presentation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Online Learning…</vt:lpstr>
      <vt:lpstr>Online Learning…</vt:lpstr>
      <vt:lpstr>No Computer Science Experience Required</vt:lpstr>
      <vt:lpstr>PowerPoint Presentation</vt:lpstr>
      <vt:lpstr>Course Structure</vt:lpstr>
      <vt:lpstr>Course Structure</vt:lpstr>
      <vt:lpstr>Course Structure</vt:lpstr>
      <vt:lpstr>Course Structure</vt:lpstr>
      <vt:lpstr>Course Structure</vt:lpstr>
      <vt:lpstr>Flash Updates</vt:lpstr>
      <vt:lpstr>Essay Assignments</vt:lpstr>
      <vt:lpstr>Grading</vt:lpstr>
      <vt:lpstr>PowerPoint Presentation</vt:lpstr>
      <vt:lpstr>Andrew</vt:lpstr>
      <vt:lpstr>A ‘Living’ Course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PowerPoint Presentation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PowerPoint Presentation</vt:lpstr>
      <vt:lpstr>Next Week’s Lab focuses on Databases</vt:lpstr>
      <vt:lpstr>Next Week’s Lab focuses on Databases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1126</cp:revision>
  <dcterms:created xsi:type="dcterms:W3CDTF">2013-12-16T15:15:05Z</dcterms:created>
  <dcterms:modified xsi:type="dcterms:W3CDTF">2023-09-04T14:09:42Z</dcterms:modified>
</cp:coreProperties>
</file>